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65" r:id="rId8"/>
    <p:sldId id="264" r:id="rId9"/>
    <p:sldId id="266" r:id="rId10"/>
    <p:sldId id="267" r:id="rId11"/>
    <p:sldId id="258" r:id="rId12"/>
    <p:sldId id="25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1-tub-ru.yandex.net/i?id=67c5ec840f24651945fd413230aba13e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9589" y="664740"/>
            <a:ext cx="6700011" cy="5050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3-tub-ru.yandex.net/i?id=9a23f9d23ca554b7c65b2defb1c42cdc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543800" cy="4711588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2400" y="304800"/>
            <a:ext cx="87690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Цена хлеба безмерна, в трудные годы испытаний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она оценивалась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жизнью.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0-tub-ru.yandex.net/i?id=9b3bc542054c637a672818004b5cad75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0"/>
            <a:ext cx="5029200" cy="3810000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8915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суете будней забывается порой истинная ценность хлеба. Проходят люди, годы, эпохи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хлеб остается.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Любите же хлеб и берегите его.  Потому что хлеб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неподкупный наш друг, отдающий нам лучшее, что в нем есть.  К хлебу относись так, чтобы для твоих детей, и правнуков он всегда оставался чудом, созданный природой и людьми.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 descr="https://im0-tub-ru.yandex.net/i?id=31d5f7f648194d75bbb28935e13795dd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"/>
            <a:ext cx="6019800" cy="4013200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04800" y="4648200"/>
            <a:ext cx="868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Хлеб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гимн труду. О человеке можно судить по тому, как он ценит хлеб: только сильный духом благодарен за хлеб, слабый никогда.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im3-tub-ru.yandex.net/i?id=f2217a9c57e91716dadaf78c14abc02e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362200"/>
            <a:ext cx="5029200" cy="382934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90600" y="381000"/>
            <a:ext cx="7162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Цените ХЛЕБ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ХЛЕБОМ Мы непобедимы. В ХЛЕБЕ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наша сила!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im0-tub-ru.yandex.net/i?id=1657dfe6fefb6ab0f2c4bea8b661489e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5073904" cy="41148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34000" y="2286000"/>
            <a:ext cx="3581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боюсь я в стихах повториться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Хлеб не знает предела похвал.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надо кому поклониться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мамы его бы назвал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s://im3-tub-ru.yandex.net/i?id=22961fd80b1e2dff6b1b96226fb59026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4114800" cy="3581400"/>
          </a:xfrm>
          <a:prstGeom prst="rect">
            <a:avLst/>
          </a:prstGeom>
          <a:noFill/>
        </p:spPr>
      </p:pic>
      <p:pic>
        <p:nvPicPr>
          <p:cNvPr id="3" name="Picture 4" descr="https://im1-tub-ru.yandex.net/i?id=03c7b9c8bf21f70c6819e1e92a188ca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7344" y="3352800"/>
            <a:ext cx="4331208" cy="33837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838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</a:rPr>
              <a:t>Хлеб был нужен народу и фронту,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3600" b="1" dirty="0" smtClean="0">
                <a:solidFill>
                  <a:srgbClr val="C00000"/>
                </a:solidFill>
              </a:rPr>
              <a:t>всегда </a:t>
            </a:r>
            <a:r>
              <a:rPr lang="ru-RU" sz="3600" b="1" dirty="0" smtClean="0">
                <a:solidFill>
                  <a:srgbClr val="C00000"/>
                </a:solidFill>
              </a:rPr>
              <a:t>нужен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m0-tub-ru.yandex.net/i?id=1d76f01bbbe3961e65dc628a4973a25d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57200"/>
            <a:ext cx="4368800" cy="3048000"/>
          </a:xfrm>
          <a:prstGeom prst="rect">
            <a:avLst/>
          </a:prstGeom>
          <a:noFill/>
        </p:spPr>
      </p:pic>
      <p:pic>
        <p:nvPicPr>
          <p:cNvPr id="18436" name="Picture 4" descr="Эх, дороги ВКонтакт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3123028" cy="4229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9200" y="5029200"/>
            <a:ext cx="7442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/>
              <a:t> </a:t>
            </a:r>
            <a:r>
              <a:rPr lang="ru-RU" sz="3600" u="sng" dirty="0" smtClean="0"/>
              <a:t>Как же пекли хлеб во время войны?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im3-tub-ru.yandex.net/i?id=8f31fee7ea0238537cf07883877fd806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438400"/>
            <a:ext cx="4889499" cy="4191000"/>
          </a:xfrm>
          <a:prstGeom prst="rect">
            <a:avLst/>
          </a:prstGeom>
          <a:noFill/>
        </p:spPr>
      </p:pic>
      <p:pic>
        <p:nvPicPr>
          <p:cNvPr id="5" name="Picture 2" descr="https://im0-tub-ru.yandex.net/i?id=90b5ecdf2277fb8fa99e623980b140fd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3581400" cy="47123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38600" y="6096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dirty="0" smtClean="0"/>
              <a:t>Все меньше и меньше становился кусочек хлеба.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0-tub-ru.yandex.net/i?id=91a5788d710e00f5c09a346cb7a8e74f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0"/>
            <a:ext cx="4229100" cy="2992288"/>
          </a:xfrm>
          <a:prstGeom prst="rect">
            <a:avLst/>
          </a:prstGeom>
          <a:noFill/>
        </p:spPr>
      </p:pic>
      <p:pic>
        <p:nvPicPr>
          <p:cNvPr id="7" name="Picture 12" descr="https://im1-tub-ru.yandex.net/i?id=fd2f02d239bea70d0330f6ed0ea986fe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57200"/>
            <a:ext cx="3860800" cy="28956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04800" y="1066800"/>
            <a:ext cx="4835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Хлеб – ценнее оружия! 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m2-tub-ru.yandex.net/i?id=10d53235fca1d436fced2240ebd1ef1e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4015292" cy="3297582"/>
          </a:xfrm>
          <a:prstGeom prst="rect">
            <a:avLst/>
          </a:prstGeom>
          <a:noFill/>
        </p:spPr>
      </p:pic>
      <p:pic>
        <p:nvPicPr>
          <p:cNvPr id="3" name="Picture 4" descr="https://im0-tub-ru.yandex.net/i?id=25a06612f3041df816a3984950e474b7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5352" y="2819400"/>
            <a:ext cx="5438648" cy="40386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419600" y="304800"/>
            <a:ext cx="472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Священный Ленинградский хлеб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125 священных  граммов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s://im3-tub-ru.yandex.net/i?id=e9a3763a722515c1f59ab232cbcb050d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5257800" cy="3341822"/>
          </a:xfrm>
          <a:prstGeom prst="rect">
            <a:avLst/>
          </a:prstGeom>
          <a:noFill/>
        </p:spPr>
      </p:pic>
      <p:pic>
        <p:nvPicPr>
          <p:cNvPr id="3" name="Picture 6" descr="https://im1-tub-ru.yandex.net/i?id=a9c8a77a26e11d6249c3fef49edb78d1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038600"/>
            <a:ext cx="3445764" cy="244959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62600" y="914400"/>
            <a:ext cx="3357137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dirty="0" smtClean="0"/>
              <a:t>Никогда не знать, </a:t>
            </a:r>
          </a:p>
          <a:p>
            <a:pPr algn="just"/>
            <a:r>
              <a:rPr lang="ru-RU" sz="3200" dirty="0" smtClean="0"/>
              <a:t>что </a:t>
            </a:r>
            <a:r>
              <a:rPr lang="ru-RU" sz="3200" dirty="0" smtClean="0"/>
              <a:t>такое голод, </a:t>
            </a:r>
            <a:endParaRPr lang="ru-RU" sz="3200" dirty="0" smtClean="0"/>
          </a:p>
          <a:p>
            <a:pPr algn="just"/>
            <a:r>
              <a:rPr lang="ru-RU" sz="3200" dirty="0" smtClean="0"/>
              <a:t>что </a:t>
            </a:r>
            <a:r>
              <a:rPr lang="ru-RU" sz="3200" dirty="0" smtClean="0"/>
              <a:t>такое </a:t>
            </a:r>
            <a:r>
              <a:rPr lang="ru-RU" sz="3200" dirty="0" smtClean="0"/>
              <a:t>кусочек</a:t>
            </a:r>
          </a:p>
          <a:p>
            <a:pPr algn="just"/>
            <a:r>
              <a:rPr lang="ru-RU" sz="3200" dirty="0" smtClean="0"/>
              <a:t> хлеба!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im1-tub-ru.yandex.net/i?id=beff71411f904acb2e794c6c473c0156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1000"/>
            <a:ext cx="5791200" cy="46703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38200" y="52578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ХЛЕБ – это своего рода пушки, снаряды, без которых победить нельзя.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B0F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210</Words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Хлеб войны</dc:title>
  <dc:creator>SERGEJ</dc:creator>
  <cp:lastModifiedBy>SERGEJ</cp:lastModifiedBy>
  <cp:revision>25</cp:revision>
  <dcterms:created xsi:type="dcterms:W3CDTF">2015-05-05T05:59:45Z</dcterms:created>
  <dcterms:modified xsi:type="dcterms:W3CDTF">2015-05-15T07:13:01Z</dcterms:modified>
</cp:coreProperties>
</file>